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022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creen Shot 2017-01-04 at 11.35.2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30874"/>
            <a:ext cx="13004800" cy="90918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022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title"/>
          </p:nvPr>
        </p:nvSpPr>
        <p:spPr>
          <a:xfrm>
            <a:off x="952500" y="-127000"/>
            <a:ext cx="11099800" cy="2159000"/>
          </a:xfrm>
          <a:prstGeom prst="rect">
            <a:avLst/>
          </a:prstGeom>
        </p:spPr>
        <p:txBody>
          <a:bodyPr/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pPr/>
            <a:r>
              <a:t>Contributions</a:t>
            </a:r>
          </a:p>
        </p:txBody>
      </p:sp>
      <p:pic>
        <p:nvPicPr>
          <p:cNvPr id="122" name="contributions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772386" y="1990893"/>
            <a:ext cx="11460028" cy="700969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64833" fill="hold"/>
                                        <p:tgtEl>
                                          <p:spTgt spid="1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022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title"/>
          </p:nvPr>
        </p:nvSpPr>
        <p:spPr>
          <a:xfrm>
            <a:off x="0" y="1054100"/>
            <a:ext cx="5334000" cy="39878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Functions</a:t>
            </a:r>
          </a:p>
        </p:txBody>
      </p:sp>
      <p:pic>
        <p:nvPicPr>
          <p:cNvPr id="125" name="Screen Shot 2017-01-04 at 3.10.2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48649" y="0"/>
            <a:ext cx="8418507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022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title"/>
          </p:nvPr>
        </p:nvSpPr>
        <p:spPr>
          <a:xfrm>
            <a:off x="6718300" y="1193800"/>
            <a:ext cx="5334000" cy="39878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App Structure</a:t>
            </a:r>
          </a:p>
        </p:txBody>
      </p:sp>
      <p:grpSp>
        <p:nvGrpSpPr>
          <p:cNvPr id="130" name="Group 130"/>
          <p:cNvGrpSpPr/>
          <p:nvPr/>
        </p:nvGrpSpPr>
        <p:grpSpPr>
          <a:xfrm>
            <a:off x="942220" y="280066"/>
            <a:ext cx="5354560" cy="9345868"/>
            <a:chOff x="0" y="0"/>
            <a:chExt cx="5354558" cy="9345866"/>
          </a:xfrm>
        </p:grpSpPr>
        <p:pic>
          <p:nvPicPr>
            <p:cNvPr id="129" name="Screen Shot 2017-01-04 at 11.44.02 A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5100559" cy="901566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28" name="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354559" cy="9345867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022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Screen Shot 2017-01-04 at 11.49.35 AM-enhanc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69552"/>
            <a:ext cx="11099800" cy="8728969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hape 133"/>
          <p:cNvSpPr/>
          <p:nvPr>
            <p:ph type="title"/>
          </p:nvPr>
        </p:nvSpPr>
        <p:spPr>
          <a:xfrm>
            <a:off x="2759409" y="8208616"/>
            <a:ext cx="7485982" cy="1456085"/>
          </a:xfrm>
          <a:prstGeom prst="rect">
            <a:avLst/>
          </a:prstGeom>
        </p:spPr>
        <p:txBody>
          <a:bodyPr/>
          <a:lstStyle>
            <a:lvl1pPr defTabSz="315468">
              <a:defRPr sz="4320">
                <a:solidFill>
                  <a:srgbClr val="FFFFFF"/>
                </a:solidFill>
              </a:defRPr>
            </a:lvl1pPr>
          </a:lstStyle>
          <a:p>
            <a:pPr/>
            <a:r>
              <a:t>Created by things we learned together with Fcode &lt;3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022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title"/>
          </p:nvPr>
        </p:nvSpPr>
        <p:spPr>
          <a:xfrm>
            <a:off x="952500" y="-101600"/>
            <a:ext cx="11099800" cy="2159000"/>
          </a:xfrm>
          <a:prstGeom prst="rect">
            <a:avLst/>
          </a:prstGeom>
        </p:spPr>
        <p:txBody>
          <a:bodyPr/>
          <a:lstStyle>
            <a:lvl1pPr>
              <a:defRPr sz="5600">
                <a:solidFill>
                  <a:srgbClr val="FFFFFF"/>
                </a:solidFill>
              </a:defRPr>
            </a:lvl1pPr>
          </a:lstStyle>
          <a:p>
            <a:pPr/>
            <a:r>
              <a:t>From idea to magic…</a:t>
            </a:r>
          </a:p>
        </p:txBody>
      </p:sp>
      <p:grpSp>
        <p:nvGrpSpPr>
          <p:cNvPr id="138" name="Group 138"/>
          <p:cNvGrpSpPr/>
          <p:nvPr/>
        </p:nvGrpSpPr>
        <p:grpSpPr>
          <a:xfrm>
            <a:off x="646779" y="1890028"/>
            <a:ext cx="11711242" cy="7328037"/>
            <a:chOff x="0" y="0"/>
            <a:chExt cx="11711240" cy="7328035"/>
          </a:xfrm>
        </p:grpSpPr>
        <p:pic>
          <p:nvPicPr>
            <p:cNvPr id="137" name="Screen Shot 2017-01-04 at 12.21.01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11457241" cy="6997836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36" name="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1711241" cy="7328036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022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creen Shot 2017-01-04 at 11.59.1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631" y="1441633"/>
            <a:ext cx="8457538" cy="7757177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41" name="Shape 141"/>
          <p:cNvSpPr/>
          <p:nvPr>
            <p:ph type="title"/>
          </p:nvPr>
        </p:nvSpPr>
        <p:spPr>
          <a:xfrm>
            <a:off x="952500" y="-368300"/>
            <a:ext cx="11099800" cy="2159000"/>
          </a:xfrm>
          <a:prstGeom prst="rect">
            <a:avLst/>
          </a:prstGeom>
        </p:spPr>
        <p:txBody>
          <a:bodyPr/>
          <a:lstStyle>
            <a:lvl1pPr>
              <a:defRPr sz="5700">
                <a:solidFill>
                  <a:srgbClr val="FFFFFF"/>
                </a:solidFill>
              </a:defRPr>
            </a:lvl1pPr>
          </a:lstStyle>
          <a:p>
            <a:pPr/>
            <a:r>
              <a:t>Keep magic being magic…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022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ubTitle" sz="quarter" idx="1"/>
          </p:nvPr>
        </p:nvSpPr>
        <p:spPr>
          <a:xfrm>
            <a:off x="1270000" y="431165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Specially thanks to fcode!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